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>
        <p:scale>
          <a:sx n="86" d="100"/>
          <a:sy n="86" d="100"/>
        </p:scale>
        <p:origin x="56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viewProps" Target="viewProps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notesMaster" Target="notesMasters/notesMaster1.xml"/><Relationship Id="rId9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ableStyles" Target="tableStyle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AB8A5E-E8A5-44FB-B578-CC716D3991D3}" type="datetimeFigureOut">
              <a:rPr lang="en-US" smtClean="0"/>
              <a:t>5/22/2024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CB2665-2AF4-4538-A3AF-4467774007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7300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https://www.youtube.com/watch?v=-AZOi3kP9Js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CB2665-2AF4-4538-A3AF-44677740073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5224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00CE93-B406-44E8-9827-5C051F12AA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061F19E-ED58-492F-8A95-ABED556A2D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932256-99A7-4A1A-8AC0-63403FB129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6C90D-DD51-4368-9335-D6E658A68D2B}" type="datetimeFigureOut">
              <a:rPr lang="en-US" smtClean="0"/>
              <a:t>5/22/2024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DE1B3D-E41E-46E0-B9B2-A2C8F12AB6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940DD7-D4D5-4608-8562-5E545AC25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CA185-4251-49FE-B5DD-13920A5B26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9692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532ACF-4B93-4130-9082-D86E023194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BD7ABD-F690-49BC-85EE-4D7174ABFA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EB7836-DCB1-46F2-B19C-EA8262D212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6C90D-DD51-4368-9335-D6E658A68D2B}" type="datetimeFigureOut">
              <a:rPr lang="en-US" smtClean="0"/>
              <a:t>5/22/2024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90210B-30D4-4F4E-A24A-66FB4E34B3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E4A358-F7EA-4E85-B4E1-9EB39B6C1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CA185-4251-49FE-B5DD-13920A5B26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0290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408CDEA-F15D-42F2-9DE9-C0747922A13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4B34655-16EB-458F-8A50-8E88E71081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C7C6AC-8D01-467B-B997-49C0264563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6C90D-DD51-4368-9335-D6E658A68D2B}" type="datetimeFigureOut">
              <a:rPr lang="en-US" smtClean="0"/>
              <a:t>5/22/2024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EB681A-B176-43E3-9601-D1BA969A69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8C9218-B7B5-4A9D-A115-7CAB05F20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CA185-4251-49FE-B5DD-13920A5B26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1723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30FC3-AA03-4C7B-9722-D26E7EF01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D20A5C-BF74-4E25-A785-74DC7C9B7E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C0A3EB-E1BE-4517-A6CC-74A7749909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6C90D-DD51-4368-9335-D6E658A68D2B}" type="datetimeFigureOut">
              <a:rPr lang="en-US" smtClean="0"/>
              <a:t>5/22/2024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4386F9-4A57-4BB5-9E01-A4DB26A13D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68B911-6D4D-4B4A-B2B5-644B7B27D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CA185-4251-49FE-B5DD-13920A5B26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006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38C1F-5B44-492D-903A-2CFA2D557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3D69BC-5EF0-443E-8CCA-A7F70E7A00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0E5A2F-8D37-4B2A-A083-1700380BB3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6C90D-DD51-4368-9335-D6E658A68D2B}" type="datetimeFigureOut">
              <a:rPr lang="en-US" smtClean="0"/>
              <a:t>5/22/2024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7B6DE6-AC00-4FC4-9AA1-0CC3A5C884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B1EC0D-6629-449C-90AB-94087BD9E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CA185-4251-49FE-B5DD-13920A5B26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9386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C73726-C8B1-4A90-AE65-ECD704621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7797E3-1256-4737-82D2-EEFF398F83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09B30-B67D-4118-8207-E07CFF1633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F55DE5-4493-48E1-90F6-E120A5CA9D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6C90D-DD51-4368-9335-D6E658A68D2B}" type="datetimeFigureOut">
              <a:rPr lang="en-US" smtClean="0"/>
              <a:t>5/22/2024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0913F2-4200-4EDF-A7CA-7B9C2FA78C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F0352D-DDD4-4A40-992C-E13CAFE7F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CA185-4251-49FE-B5DD-13920A5B26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7601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B63CB6-5F3B-46A7-A1EC-CEB3E0773A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6829E2-83B3-4CE1-94DA-D16D522D61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175D3-3572-4E58-A80F-DFFBE3039F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616EA79-6AF0-43A6-B4FA-AC1998D4C1E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B758F55-E71A-4230-9631-4D88CFFC06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9BB1064-0675-4C56-B1C0-6DE967D247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6C90D-DD51-4368-9335-D6E658A68D2B}" type="datetimeFigureOut">
              <a:rPr lang="en-US" smtClean="0"/>
              <a:t>5/22/2024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A30261E-898E-448E-85EE-3136AEB9A5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787277-A67F-45EE-A02E-7F8ADF6E6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CA185-4251-49FE-B5DD-13920A5B26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2527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AC0C73-F1E6-4500-A6E8-1ED8492363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537100F-233E-4C1C-BC9C-C3FD896E50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6C90D-DD51-4368-9335-D6E658A68D2B}" type="datetimeFigureOut">
              <a:rPr lang="en-US" smtClean="0"/>
              <a:t>5/22/2024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841B7C-6696-4660-88D4-3F742A35CE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F74FB9-661C-4561-BE11-33EF87083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CA185-4251-49FE-B5DD-13920A5B26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8552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53C92EF-2928-480C-86B0-5AE1CC134C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6C90D-DD51-4368-9335-D6E658A68D2B}" type="datetimeFigureOut">
              <a:rPr lang="en-US" smtClean="0"/>
              <a:t>5/22/2024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9275D3B-5DBD-4C04-B0DF-BEFBE68900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6A7EF4-ECB2-46FA-B256-06C5E254AD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CA185-4251-49FE-B5DD-13920A5B26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3575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8074BC-57F8-4B9C-B79F-13CE0E3ED7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37D7F3-0B41-4484-B5BE-820707588A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A8C825-1917-40E3-B8EA-7A08EFFB7F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C4B296-DBCB-4BEF-A078-1B940FA512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6C90D-DD51-4368-9335-D6E658A68D2B}" type="datetimeFigureOut">
              <a:rPr lang="en-US" smtClean="0"/>
              <a:t>5/22/2024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4B2DDC-C28D-415B-BE4E-9CCF652A6A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EA7E00-6C54-4938-A865-83D6D6CF6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CA185-4251-49FE-B5DD-13920A5B26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5240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5967D-F864-436C-A22E-3BB2C6FAC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4502422-B319-4259-B8F7-79E29E6877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006FB1-02B1-4360-A196-0071992C61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D82B9A-890D-4191-ADCB-EF43CDF751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6C90D-DD51-4368-9335-D6E658A68D2B}" type="datetimeFigureOut">
              <a:rPr lang="en-US" smtClean="0"/>
              <a:t>5/22/2024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D1BDC2-D20C-49EC-8900-09F685D02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7FA2DB-7E35-4B95-99D6-27326C2F1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CA185-4251-49FE-B5DD-13920A5B26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8147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BE98EC0-28A0-4C56-8019-7BA49F087E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97E93E-AD9B-4DEF-A4C7-AB4EDD49FA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B7CC87-3230-4F2C-87B8-8D73815A24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36C90D-DD51-4368-9335-D6E658A68D2B}" type="datetimeFigureOut">
              <a:rPr lang="en-US" smtClean="0"/>
              <a:t>5/22/2024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9F8580-9F34-4D21-BC07-68587F3D43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6C11EA-9473-455C-8131-0FBB44ADEB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0CA185-4251-49FE-B5DD-13920A5B26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4674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1E4FE3-A615-40CB-80E1-BD27739BF36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Apache Kafka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001A7BD-D10D-40AF-B35B-7923B9D771F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422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0E4B75A-DEC7-4390-907C-6EAAFE8978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197" y="0"/>
            <a:ext cx="115836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1156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714F020-9494-43DF-BADD-1BA279CD7A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197" y="0"/>
            <a:ext cx="115836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2200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EBD517F-EFC3-477C-A579-13DD2CAF61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197" y="0"/>
            <a:ext cx="115836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9598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A9C96AC-3B9F-40E5-8D4F-7C5D923D06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197" y="0"/>
            <a:ext cx="115836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9376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62F26E2-19C1-483B-AEED-0D494A805E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197" y="0"/>
            <a:ext cx="115836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8654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2FB58C0-6514-4237-A351-C8AF2C0995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197" y="0"/>
            <a:ext cx="115836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0724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E65774-3E25-43DE-8A26-057A235070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197" y="0"/>
            <a:ext cx="115836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7538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FD646F4-1B79-4D6D-9B9F-04BCC0AF19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197" y="0"/>
            <a:ext cx="115836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4832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54691BD-B865-4234-8FF4-0022E8E14E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197" y="0"/>
            <a:ext cx="115836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7537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42BCE0C-C3CE-46E5-BC7D-28C8A6C3BB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197" y="0"/>
            <a:ext cx="115836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271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55215D4-F00A-4E84-BF5E-39AB80805E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197" y="0"/>
            <a:ext cx="115836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851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D5EC-C04D-40B3-B023-5BACD68868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210517-75DE-4342-9BA8-59C670EDC5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569370-2491-47C4-8EB1-ACA4610022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197" y="0"/>
            <a:ext cx="115836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9322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FCF9C0-37B5-4D4F-B846-5A28C9F6D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8AA1E7-9106-45BF-9328-F4EC93E8C9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61805C-1A10-48FB-A588-7A1485D3E1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197" y="0"/>
            <a:ext cx="115836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117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3EEE8-9938-4854-9C0C-F9EB053C37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F24A6F-D882-4F87-85B5-57E17CD398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314918-69FD-43E6-8122-4696A08369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197" y="0"/>
            <a:ext cx="115836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7672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3C83F-2413-41BE-9FDA-0F615C694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4DB7DC-23BD-42F4-B4FF-96CD9A1BBE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F69ADE-0E0D-4B7B-9582-B4876F3885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197" y="0"/>
            <a:ext cx="115836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5607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EF011-14B0-4654-9307-5A5F1D700B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3857D9-0D14-4016-9578-64FB607218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D0A47E-0964-475C-BF8B-5F4BF9B0F4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197" y="0"/>
            <a:ext cx="115836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398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AB179A-8A2B-4190-BD88-24B6B86AE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982A12-AA04-4D64-AE46-C2C1290D8C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FB28CC-6B39-4CCB-A691-3ECD4CD25D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197" y="0"/>
            <a:ext cx="115836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8118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9C6BA-7C5B-4CF9-8034-E38FA8C7FF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0245CB-FD36-44B7-AC22-06928022AD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8A3086-7F4E-4E08-BEF2-8724A5D76A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197" y="0"/>
            <a:ext cx="115836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5400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9C98D1-D4BE-4A8C-B160-4CB53F7C2A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BE03C1-6DC5-4116-9A9D-FE81BE7301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BA6A8A-A034-4ED6-9379-122A3364FA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197" y="0"/>
            <a:ext cx="115836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9729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8D996-22A3-4523-BC9B-5FFAD06BAF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B9DA8B-3A00-4AC7-ADB2-2E425C17D9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598CE4-499C-460D-B573-F9D0464F3C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197" y="0"/>
            <a:ext cx="115836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5439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1ED986-3E43-4859-8CE0-1F68DCCFA7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1F895D-8F3A-4457-8F45-93298F127C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6451C4-8C1F-45C6-93E8-DA9EF8700A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197" y="0"/>
            <a:ext cx="115836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0277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DC9B07B-3318-4006-AF3F-2C445864B7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197" y="0"/>
            <a:ext cx="115836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2912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8677F1-2E4C-4F1B-9122-79112423E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585066-DB27-4F89-ACB2-7B26B1F6C4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2D7EA7-C1CA-4BB8-B187-774167E264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197" y="0"/>
            <a:ext cx="115836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52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043B00-2C2D-4ECB-A49D-52B7721A3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15546D-EBAD-49D2-91E4-71C8D8E3F6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B9A5E9-5398-41E2-8DF0-F160BAB7FC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197" y="0"/>
            <a:ext cx="115836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233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4CE263-9BF2-4362-B835-28A4B064A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6E2DC9-4BA0-4D48-BE6D-0FBD9F8E9C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9ABA8A-1583-4515-A64D-F261E2D537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197" y="0"/>
            <a:ext cx="115836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2690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06F426-7BCE-4444-ABAF-3095EBE46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1CD33C-6353-4AFD-A60B-3B1DDE826E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BFBD9F-7D02-4D62-9E85-F0AE62CA00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197" y="0"/>
            <a:ext cx="115836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161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950D4-E237-4B03-A265-BC192C0975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CC7D8D-6DC3-4B66-AC4B-28F9A39577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788A18-6924-441A-A7CE-9A12A2C8CD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197" y="0"/>
            <a:ext cx="115836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3781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EFC7E-F8D6-4314-9282-574267574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E0D6C7-017B-4BFC-B8CC-45ABFC5B52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F57760-F28E-4292-B5AE-4388DDFABC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197" y="0"/>
            <a:ext cx="115836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1642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B274F-624D-40F4-9FB3-1A41409F0D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FBFCCD-6C8F-4044-B36F-3D73D636BE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FB4E96-94F7-4ED4-A733-F71FD4A6EC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197" y="0"/>
            <a:ext cx="115836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13092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2B2267-3A12-4A52-B49B-570AB4884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B06D96-4FFC-48B8-BB1E-98975B8542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CCB676-9201-4620-A368-A0B0965659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197" y="0"/>
            <a:ext cx="115836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75187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F420C-1505-4306-B5C2-6A2DDCF49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CBBEF7-A0A2-4FF2-9CB2-D62E318523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6CE710-B081-4108-9134-8D745EF873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197" y="0"/>
            <a:ext cx="115836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03788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5E7C95-DE63-4CED-9C34-FEEEB54FB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71C59E-DC99-493B-9974-217CC29C80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FE03AB-2B17-4352-850B-85E8BA84DB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197" y="0"/>
            <a:ext cx="115836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8711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739CB16-DC40-4B00-B8E1-3CC85D5B7D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197" y="0"/>
            <a:ext cx="115836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10569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CCCF17-8B68-4DC4-8AE9-03BACF1805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FC88B0-4641-4C19-8426-E990D55F94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F276DB-7C25-4665-824F-B88B38A7E2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197" y="0"/>
            <a:ext cx="115836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44713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7930B-79B7-471F-B5BF-E9BC19FCA6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560884-9DD0-4C40-9499-E4DDB0BBBE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4BE813-A224-4A9A-AED8-E6AAEDE0F8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197" y="0"/>
            <a:ext cx="115836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79013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36BB14-32FB-4509-8A66-229B5DA24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E8ED50-93EE-40C5-ACD0-01E9C28FCA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A3113F-469C-4915-96AF-5431E526E3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197" y="0"/>
            <a:ext cx="115836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58603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92C24A-E5D7-40A5-935F-E9B2F02A9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0EC7C4-38F8-4707-929F-FA2EDB9B13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B8A579-FB0D-4686-B006-0539C7D24F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197" y="0"/>
            <a:ext cx="115836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82180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E390B-A124-49E2-B648-288FD6C49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1EF45A-DCAA-410A-BA3C-15163F6679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5908D2-C0F5-418D-9560-A31CC30309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197" y="0"/>
            <a:ext cx="115836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24439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2E8BA-5202-40EA-B775-EA4C61E65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2CBC42-3AB9-4C4C-9BB6-7E438C6EE4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786DCE-F567-4395-9730-03DD3FB316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197" y="0"/>
            <a:ext cx="115836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6268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EC7E9A-70EC-40C1-930E-902F12FB7A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15C552-493A-4610-AFB4-BB9ABCE0B6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67A980-BF8F-4726-BAF6-25C7B64082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197" y="0"/>
            <a:ext cx="115836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49342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7B3E8-0054-4B89-BA49-F3CF39CEE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63C389-DCA9-4A25-A0A9-5AD8F508D1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DE92DC-4106-41ED-B2EA-C8CD55D14B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197" y="0"/>
            <a:ext cx="115836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63730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8A9F8E-10E0-4A92-B0D8-735D64D7FD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7EBC68-989B-4DDA-B51C-F441EE8A45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BD4AD4-EB62-4E3A-A33C-84E6A4630D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197" y="0"/>
            <a:ext cx="115836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31999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59FFD-ED70-4F22-B9CA-0248BC43D6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1E695A-A860-48EF-95FA-1263626253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768CE6-270E-4623-8E4C-A13EBDA04B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197" y="0"/>
            <a:ext cx="115836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7989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78747E1-A073-407D-AE00-17DF002432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197" y="0"/>
            <a:ext cx="115836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39651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FDB473-FBC7-4BB0-81B9-367AFB130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1560B6-8E6F-40AB-B0E6-E598D192F8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6352CD-716B-4115-B368-0C2D7CB1CD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197" y="0"/>
            <a:ext cx="115836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96360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A65C65-3DE6-46E0-BB72-78D6FD753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0FBDB9-EA6E-4869-957C-4A36A4B23B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DDF9C6-8587-4D9A-8D7E-658244ED19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197" y="0"/>
            <a:ext cx="115836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01562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2C9FDF-1974-4419-9119-605A2FDAE4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37C24F-9F86-4501-98B8-C08D6D03D5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9DCFB3-E145-4AD9-82A9-4DB5089BAE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197" y="0"/>
            <a:ext cx="115836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71380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94C2B-27C4-4992-8CE6-459420A202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864E9F-D1D1-4050-B8AF-36EAD11B48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919537-451B-4893-BA64-F8251CF72C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197" y="0"/>
            <a:ext cx="115836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64493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ADE1AD-C538-4668-80C5-672599DC0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F1BACC-B7A0-404C-9979-E6EEFAF95F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720C4F-17DB-47D6-9B0F-E4A76DFA61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197" y="0"/>
            <a:ext cx="115836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42095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F21045-7C77-445D-A282-18A87E3F0C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FACCB6-186A-4E82-A0BE-817A7F5F71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6EEE09-55D5-49D4-815B-E585139A90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197" y="0"/>
            <a:ext cx="115836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76852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21F0FC-8893-46D5-8505-4FAE53419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853BBE-0201-422F-BFCE-4F7DC79E2E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DA25C5-443A-4606-A31F-7F57CD36E8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197" y="0"/>
            <a:ext cx="115836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15762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36B58-7BC6-4C3F-963C-D21BDC80E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DB49E7-1C8F-4F98-8068-DA2C3E7605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831B90-ED7A-4F53-A174-132FF1A390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197" y="0"/>
            <a:ext cx="115836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21440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108BB-79FB-459A-900F-27E35FF044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6CD4B6-0216-44BD-BE60-F375D3CFEE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A2F3C2-0429-4DDF-ADCD-BA64735C93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197" y="0"/>
            <a:ext cx="115836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66197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4CF86-7F55-41CE-81BB-D7364F444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020F28-1525-4379-9FD2-48439B03F5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1EF05E-4C59-499D-A2BC-7B6C0A0E5B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197" y="0"/>
            <a:ext cx="115836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3155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88A15F1-DB38-4032-ADA9-ACB430A240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197" y="0"/>
            <a:ext cx="115836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96052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68AF9B-E31E-4184-A737-999268BF8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45A0FD-174A-45DD-8D74-86B1BB7426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C363B0-DAF3-4616-80D6-7858E228FC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197" y="0"/>
            <a:ext cx="115836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5707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710536-2A7B-4BE1-8E92-E9B82EED8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04977-7E39-4088-8386-CE9D662F78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EFAF0F-6906-46E0-B578-4EB185BBF7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197" y="0"/>
            <a:ext cx="115836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81213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4591EF-3607-4979-8ED0-90B23CF3FB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2180AB-0FC6-4ED1-8F9E-DBB8333754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E23433-E92A-4596-9E9C-B0ABCE0414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197" y="0"/>
            <a:ext cx="115836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93596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2DA44B-4CCB-4E42-A53D-36C9D1861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055AE1-060A-4EBE-99EE-2692B9D59F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5AE0A9-A64A-4C4D-B612-43C044DB4A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197" y="0"/>
            <a:ext cx="115836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3663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44EFC1-08C4-4C9A-AC7A-775B0D0D4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33846C-4E4F-4D6E-9015-D984E34771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469F8D-4F14-4BB6-81E6-BACDE7D4FB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197" y="0"/>
            <a:ext cx="115836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54383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1DEC6-30FF-41A5-8D10-2AC003743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0791A0-B4FC-46BB-9A6F-53A4A19435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BA25D4-B694-4004-93C4-E386355AEC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197" y="0"/>
            <a:ext cx="115836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45551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10688-4C42-4445-AEC3-B470F8DB6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D7DEED-8B8A-4FBB-998A-F770B1FD3E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317017-B9C3-402B-AD96-BDE38C0FFB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197" y="0"/>
            <a:ext cx="115836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03311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8520D2-DA17-4B31-A92C-9FFD4EC0BC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EADA74-9001-4EFF-9AC7-34FB25A1BC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455BB5-316A-4060-A333-E950FDE794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197" y="0"/>
            <a:ext cx="115836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45921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3CF6A0-7607-4E15-88E9-28AC01EE2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39092C-684A-4780-A321-B4B0B41B75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E6F492-FDE0-484A-8812-B7AF62D19A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197" y="0"/>
            <a:ext cx="115836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12463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BF0CB2-E604-4021-8735-A6FC92538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EEE8EF-FD90-4D2C-84D7-544400A0AA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871220-F8BA-48E2-A170-E83CD44433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197" y="0"/>
            <a:ext cx="115836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8659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719B164-0608-4146-8958-FFA5D66055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197" y="0"/>
            <a:ext cx="115836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82254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CEF69-883E-4F0D-AF5F-DF7706AC0F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655577-0D21-42C1-BC40-5B90065D8D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EC8959-B58D-4C7B-BC3E-A0B2943B68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197" y="0"/>
            <a:ext cx="115836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05962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C700F-3D3C-49F9-AECE-A3720A0B2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C5425B-33C4-4E31-A819-F48F31D83C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C60255-676C-45F5-881E-DBD56BAB4F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197" y="0"/>
            <a:ext cx="115836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40351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598BF0-725E-4002-A135-1767D7101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AE919F-B12C-471E-9D13-1B5DD5A808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4FB786-E668-4A9C-81B7-411AB979B0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197" y="0"/>
            <a:ext cx="115836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35373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68FE9-64C2-4A86-9EC6-2A31D8F79F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CC93A2-8346-4D81-BE5F-1A9801613D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89E5B3-E6F5-4C50-8210-9D93DB5D42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197" y="0"/>
            <a:ext cx="115836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06433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59EE7F-D612-4A99-BD97-02E96076C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D7C998-CA92-4CFF-B1A9-E2574C321D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8F0FF5-DB55-4400-8770-E32EDCE4D5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197" y="0"/>
            <a:ext cx="115836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87779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E702D3-E98D-497F-B46E-8C6992F1E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4E787A-6BA9-40C5-BFC1-8B13A5B1F2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72B2A08-83A4-436C-B6D2-438EAEE180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197" y="0"/>
            <a:ext cx="115836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8774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B5CDD-DB23-4E2C-86E5-4F1746E1E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2D756D-A3BE-43D2-9E1E-BD8199DD60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E751AB-607B-4D86-B8E7-E78E4DA85A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197" y="0"/>
            <a:ext cx="115836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5771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2FE0EF-66A6-40E4-8B0A-CC3994142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9488C5-1D04-42FD-ACD7-0FBAA3C55E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5BF960-54A7-4295-95B3-1CA7945331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197" y="0"/>
            <a:ext cx="115836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21199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267C9-17A7-4A62-8FCD-C37C5F8B2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2E3F8E-7FCB-4E73-8703-0956F87A8A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ABCECC-17B2-49B3-AB8A-5C9319AA54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197" y="0"/>
            <a:ext cx="115836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09543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F413C-6C96-4D44-977C-D441A0BA9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D5F83F-FC4B-4229-AA69-1097FA4153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4BF12D-02DF-49B1-896F-3C000D2870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197" y="0"/>
            <a:ext cx="115836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5156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C69E7BB-0B61-4C32-90D8-8283393B76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197" y="0"/>
            <a:ext cx="115836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49674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1ECB17-B85C-4EC0-9337-9EBA34652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5791B2-E599-462C-A315-94218CF282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91D4DA-2F4D-4D2C-BD5F-ADB7BCF3F6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197" y="0"/>
            <a:ext cx="115836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63863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2012C6-A715-49B3-9F73-1023F2E79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34405E-D1BC-40F8-B807-A77EB03A87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626BC1-0FDB-48EB-A442-C6A49DFD84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197" y="0"/>
            <a:ext cx="115836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82245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72ED0-81A8-4FDE-BF91-691ECF6AB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37CDF1-725F-4B35-A17F-A363544209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0D8340-AAB4-4985-8A44-EAF8E2FAC2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197" y="0"/>
            <a:ext cx="115836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6765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457C1-257A-40D7-93A1-40CAE6521C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8CD841-9A55-41E9-B1D2-7278BCC2C8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BFD34C-66AA-4BFB-9B79-DE3961D966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197" y="0"/>
            <a:ext cx="115836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23161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79598-A3D4-4B85-BFC0-03351F2307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0F54E4-719D-47E5-8EFB-DE56743C30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A99AEF-A3D1-4324-BF09-E295911D71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197" y="0"/>
            <a:ext cx="115836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10747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AEBC26-245E-42D7-8A6A-184F58FAB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CC3571-0F2F-45D1-8A27-2597706FFF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D214F3-3D79-4FE2-BA58-7F18E2472E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197" y="0"/>
            <a:ext cx="115836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53627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E3C4F1-C68F-42F3-A4D5-EC69966D6E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E682ED-C2F7-4CDB-81F9-6E09ECF2C0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16B7A7-5259-4085-800B-A79E1A4F55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197" y="0"/>
            <a:ext cx="115836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7031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0DBC877-79CE-4EA7-A55D-561F46ECD9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197" y="0"/>
            <a:ext cx="115836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7933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</Words>
  <Application>Microsoft Office PowerPoint</Application>
  <PresentationFormat>Widescreen</PresentationFormat>
  <Paragraphs>3</Paragraphs>
  <Slides>86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86</vt:i4>
      </vt:variant>
    </vt:vector>
  </HeadingPairs>
  <TitlesOfParts>
    <vt:vector size="90" baseType="lpstr">
      <vt:lpstr>Arial</vt:lpstr>
      <vt:lpstr>Calibri</vt:lpstr>
      <vt:lpstr>Calibri Light</vt:lpstr>
      <vt:lpstr>Office Theme</vt:lpstr>
      <vt:lpstr>Apache Kafka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Apache Kafka</dc:title>
  <dc:creator>XMagicAdmin</dc:creator>
  <cp:lastModifiedBy>XMagicAdmin</cp:lastModifiedBy>
  <cp:revision>1</cp:revision>
  <dcterms:created xsi:type="dcterms:W3CDTF">2024-05-22T01:01:05Z</dcterms:created>
  <dcterms:modified xsi:type="dcterms:W3CDTF">2024-05-22T01:01:07Z</dcterms:modified>
</cp:coreProperties>
</file>